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3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4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76118A-C7D3-D34E-5122-5B2893E53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C278664-6960-4531-6DC4-3047BA09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307BF4-5B8D-8EA9-2B61-676B93A98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F108A7-363C-9355-514A-7F4E6A47D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92F014-D396-E0C7-022A-7DD2F5E88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42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E19E6B-C678-0339-368F-1A57C0CD3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EDCECC7-B0B3-52EA-EE9B-7691955B3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AC252E-F27F-E7F7-3CCF-A986F09F1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0FCD00-58EA-267C-86F9-978E4BFB6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9CF94E-F0AD-51C6-B9CC-0EF4E8295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93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CD2F509-C8FA-BF47-9B50-88F62FA77B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7389524-8241-EDAE-2FD4-D0291CE5B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5E0BFE-6802-AAA0-EFD1-920BCAF67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EF7C94-FC54-C539-80FF-402F3D64D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A9610B-8816-D1F7-AF4A-1E4503B4A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064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18346A-2AEF-C2CB-3D70-7CBF72878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C79315-A23D-2687-A208-A176A1C06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68A18D-5FE5-0762-DBFA-6416D7B46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68A6B1-0792-F2CA-0415-AC2D5847E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D1F43C-C379-52C5-FDE6-A97B14C6B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28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3476F-3E8E-66F8-8C9F-B44FFB0BC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AF1C89-08C9-9E37-34B6-3EA6752AF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5B1AD8-2358-028D-9E9B-364388972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0390A8-95A1-B26E-4C6D-DD28774FA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77ACED-1507-9E54-1526-AB3CC76F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1368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3A5FB5-39FC-E504-2704-F727A25D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9C086E-9E39-1F7D-ABAA-1065A8377A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099C17-4F33-2906-7A74-1BAC55925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59F729-37DA-5EA9-FFC2-33C4A081A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7E7CA1-EF6C-2FFB-B137-1388C2682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93346A-6F50-513C-355B-153C14D67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33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37684-1AEF-E8F5-8D5E-EAD32DDA2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B725A3-7FE8-5E49-9365-B04A802BC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17B7EC-7425-7115-F9B4-602CE80E6E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2DFA53-143F-C4AD-6B48-8F7E394E16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478564-74CE-3DB7-51F8-655AC07034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804B1EA-E41D-0E15-4022-2B12478AD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BC91F72-9D4C-273D-DE53-090A888B9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2E410B7-E79A-A5D3-26FD-82B2211FA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525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0326E-7DCC-82A0-E92E-37077B757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16D05E-AE1C-90F1-8370-A2E85590D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44AD06-64D0-8EE2-0B98-4F1547764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CBDE84C-17CC-69BC-1093-AD1954A4A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314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20F508E-DE43-E159-44CB-FD46A9101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A30EE2-FCC8-6FB5-7076-C0F2F4EB5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000167-82BC-D1F1-19BC-63E9ECE5B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817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81F51F-F1E7-69E1-5DFA-3408B7B5A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AB7621-A202-FE60-FBDB-5D2767991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877B91-DACA-DA40-0B34-C15D0ADAD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CBB732-2E85-C5E7-2760-B9EE4C3DA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29037D-6F79-65EB-89CB-CC9261961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7F9B44-F6E8-8275-CA2D-F6D5C159D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098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F22661-6775-EAB3-B66B-EDED0AB88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AFAAE54-D6B7-360C-DE1D-594319F9DC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C39E953-7F3C-8C4A-2215-72ABB425B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4A2620-706A-9E23-5044-7890C34B4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077429-CE23-4A58-6A2C-DB59558D6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7D70A0-2C96-E119-C686-53C1B66BC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435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78427D1-CE42-6484-080C-1673B806C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408089-EEFA-BD64-C3F7-6CCA3746C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5243DE-C18A-E1DE-532E-4BF93B5800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70D1A-CF95-4667-86BC-B6A033FBD643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A0EF68-6A5E-E689-9948-2187B4969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C1E95E-FF5C-53E1-474F-4A056098F6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91C98-00CE-40C9-A2F5-CE84D3DCD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6133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FF58989-BD2F-EEBD-2BB0-18CB7E311B2C}"/>
              </a:ext>
            </a:extLst>
          </p:cNvPr>
          <p:cNvSpPr/>
          <p:nvPr/>
        </p:nvSpPr>
        <p:spPr>
          <a:xfrm>
            <a:off x="1829455" y="2967335"/>
            <a:ext cx="85331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区块链分布式初赛</a:t>
            </a:r>
            <a:r>
              <a:rPr lang="en-US" altLang="zh-CN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16</a:t>
            </a:r>
            <a:r>
              <a:rPr lang="zh-CN" alt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道大题</a:t>
            </a:r>
            <a:endParaRPr lang="zh-CN" alt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614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88713-B2D8-4D28-4505-524AD85E9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6F0A21C-8385-CC90-54DF-F203A1F42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97" y="420321"/>
            <a:ext cx="10274617" cy="183519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57C98C9-886E-4DB9-5CF4-F2773D596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58" y="2461192"/>
            <a:ext cx="8440876" cy="335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721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AADBA-B7F1-97E9-0F23-F28B6F5D7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248655F-C9FA-D005-8309-BE4C61EFB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66" y="419044"/>
            <a:ext cx="8073336" cy="722409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E0CF852-491F-8A35-807F-277A0EA7E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46" y="266644"/>
            <a:ext cx="10541135" cy="21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895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D172B1-FCBA-C214-1141-6B2872121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203BB19-C883-E232-ABFC-364CA251B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61" y="215858"/>
            <a:ext cx="10740659" cy="166870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9AF4D6E-63A1-0792-3669-81BA2F913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660" y="1525169"/>
            <a:ext cx="10099259" cy="463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6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59DFC-4CF0-9E21-D040-9A6F4BD24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5BB4BD4-511D-D0CF-416A-C23319E27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18" y="139638"/>
            <a:ext cx="9621558" cy="20955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38EF381-51EE-7E06-0E4E-243057F67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59" y="2327835"/>
            <a:ext cx="10414978" cy="308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525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C26E05-9240-101E-90AD-24D626459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929A969-98AF-F8DF-478C-16A3965C1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919" y="223373"/>
            <a:ext cx="7476761" cy="320562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08A307-7FA3-E920-63EE-237F211D1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919" y="3429000"/>
            <a:ext cx="8504482" cy="313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57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4FF9524-163D-D8A3-BD08-2B95F7C5D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74" y="397390"/>
            <a:ext cx="7799430" cy="33719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5E2AEF9-0013-80A7-32DA-1BA88852A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7464" y="2495054"/>
            <a:ext cx="6202935" cy="436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496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8C8E3-8EE9-340A-3A9D-68E549EF7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0195F22-1D4F-FCC6-9493-A90B8A91D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682" y="410150"/>
            <a:ext cx="9613398" cy="20485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3A021E5-BA49-9366-9AE8-91A13A2C8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17" y="2172882"/>
            <a:ext cx="8737783" cy="416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98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67653-9926-2EB5-C09A-417706CD7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A20C2BF-69FE-C4DD-86D0-0F36DD914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82" y="170497"/>
            <a:ext cx="8453438" cy="22507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EE9C78D-F84D-2863-D578-21B458E60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62" y="2179002"/>
            <a:ext cx="7839075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40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E9356-1C5E-4F75-6837-6E1E60AA8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10A838D-645D-0839-8F7C-995E0688F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060" y="364418"/>
            <a:ext cx="9745678" cy="229750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5C38509-F6B8-E1CA-DA2F-9AB034ABE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060" y="2818049"/>
            <a:ext cx="7006780" cy="296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939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39E8C-E74A-ED82-0159-001F7A610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8A947A7-966D-4853-A36C-25B2FBC18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109" y="634936"/>
            <a:ext cx="8359009" cy="182378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457F43C-4BC2-1C80-4689-B5597E0CE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639" y="2458720"/>
            <a:ext cx="7352128" cy="344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085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3B17B5-49F9-D64D-D821-9D10A3BF1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FB7AEBE-0864-E562-1B8B-48B850BAE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2" r="1217" b="7407"/>
          <a:stretch/>
        </p:blipFill>
        <p:spPr>
          <a:xfrm>
            <a:off x="114806" y="396240"/>
            <a:ext cx="7727246" cy="435864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FDBFCA9-9A75-53B5-D3DB-ADBCCBC4F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57481"/>
            <a:ext cx="5855361" cy="345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393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6BEEF-0A40-5EDD-5B19-6EDE08FDD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D363534-827F-8790-EC37-DD17FFEFC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58" y="571437"/>
            <a:ext cx="9337509" cy="200920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B44E6B3-78F9-30E6-9D7E-1342A7F0A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93" y="2654052"/>
            <a:ext cx="11216613" cy="293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199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6B14A4-64C8-5D74-4007-FEF197C5E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B737760-A2F0-07F6-9158-401355090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09" y="3915316"/>
            <a:ext cx="8962431" cy="279028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F6569D5-C53B-ECE2-3C70-0CDEF55967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52400"/>
            <a:ext cx="5467350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682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C6749-14FC-919D-DC45-D9037F583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90B543-D6F1-B8D7-F234-5C25CC822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30" y="156087"/>
            <a:ext cx="6738910" cy="284753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2C37241-D4A9-F3BE-35A8-BCAC57E56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98" y="3003622"/>
            <a:ext cx="7071973" cy="385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72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B9F52-CF01-4C55-CC0F-23561AAF1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B9D5AE4-68EF-030B-1C2A-990F2D469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19" y="304724"/>
            <a:ext cx="8930238" cy="22325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A9BA68B-1365-B392-5D85-61DEF8F72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02" y="2831924"/>
            <a:ext cx="6911902" cy="363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029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24960-AAE1-00E1-03F7-4B0423A06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8EA765D-E7EB-A750-C794-FF3A2C6AF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19" y="336472"/>
            <a:ext cx="8466191" cy="22441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793FF4-4886-FD3D-A2C2-2E547D620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318" y="2580639"/>
            <a:ext cx="8157901" cy="291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15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1600</TotalTime>
  <Words>8</Words>
  <Application>Microsoft Office PowerPoint</Application>
  <PresentationFormat>宽屏</PresentationFormat>
  <Paragraphs>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浅 荀</dc:creator>
  <cp:lastModifiedBy>浅 荀</cp:lastModifiedBy>
  <cp:revision>7</cp:revision>
  <dcterms:created xsi:type="dcterms:W3CDTF">2025-04-21T04:42:04Z</dcterms:created>
  <dcterms:modified xsi:type="dcterms:W3CDTF">2025-05-08T12:28:27Z</dcterms:modified>
</cp:coreProperties>
</file>

<file path=docProps/thumbnail.jpeg>
</file>